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6" d="100"/>
          <a:sy n="76" d="100"/>
        </p:scale>
        <p:origin x="-1194" y="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‹№›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‹№›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‹№›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‹№›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2771800" y="1124744"/>
            <a:ext cx="5915000" cy="4608512"/>
          </a:xfrm>
        </p:spPr>
        <p:txBody>
          <a:bodyPr>
            <a:normAutofit/>
          </a:bodyPr>
          <a:lstStyle>
            <a:lvl1pPr>
              <a:defRPr sz="2400" b="1" u="none" baseline="0"/>
            </a:lvl1pPr>
          </a:lstStyle>
          <a:p>
            <a:r>
              <a:rPr lang="ru-RU" dirty="0" smtClean="0"/>
              <a:t>Автор шаблону – Несенюк О.В.,</a:t>
            </a:r>
            <a:br>
              <a:rPr lang="ru-RU" dirty="0" smtClean="0"/>
            </a:br>
            <a:r>
              <a:rPr lang="ru-RU" dirty="0" err="1" smtClean="0"/>
              <a:t>Житомирський</a:t>
            </a:r>
            <a:r>
              <a:rPr lang="ru-RU" dirty="0" smtClean="0"/>
              <a:t> </a:t>
            </a:r>
            <a:r>
              <a:rPr lang="ru-RU" dirty="0" err="1" smtClean="0"/>
              <a:t>міський</a:t>
            </a:r>
            <a:r>
              <a:rPr lang="ru-RU" dirty="0" smtClean="0"/>
              <a:t> </a:t>
            </a:r>
            <a:r>
              <a:rPr lang="ru-RU" dirty="0" err="1" smtClean="0"/>
              <a:t>колегіум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Ви можете </a:t>
            </a:r>
            <a:r>
              <a:rPr lang="ru-RU" dirty="0" err="1" smtClean="0"/>
              <a:t>використовувати</a:t>
            </a:r>
            <a:r>
              <a:rPr lang="ru-RU" dirty="0" smtClean="0"/>
              <a:t> </a:t>
            </a:r>
            <a:r>
              <a:rPr lang="ru-RU" dirty="0" err="1" smtClean="0"/>
              <a:t>дане</a:t>
            </a:r>
            <a:r>
              <a:rPr lang="ru-RU" dirty="0" smtClean="0"/>
              <a:t> </a:t>
            </a:r>
            <a:r>
              <a:rPr lang="ru-RU" dirty="0" err="1" smtClean="0"/>
              <a:t>оформлення</a:t>
            </a:r>
            <a:r>
              <a:rPr lang="ru-RU" dirty="0" smtClean="0"/>
              <a:t> для </a:t>
            </a:r>
            <a:r>
              <a:rPr lang="ru-RU" dirty="0" err="1" smtClean="0"/>
              <a:t>створення</a:t>
            </a:r>
            <a:r>
              <a:rPr lang="ru-RU" dirty="0" smtClean="0"/>
              <a:t> </a:t>
            </a:r>
            <a:r>
              <a:rPr lang="ru-RU" dirty="0" err="1" smtClean="0"/>
              <a:t>своїх</a:t>
            </a:r>
            <a:r>
              <a:rPr lang="ru-RU" dirty="0" smtClean="0"/>
              <a:t> </a:t>
            </a:r>
            <a:r>
              <a:rPr lang="ru-RU" dirty="0" err="1" smtClean="0"/>
              <a:t>презентацій</a:t>
            </a:r>
            <a:r>
              <a:rPr lang="ru-RU" dirty="0" smtClean="0"/>
              <a:t>, але у </a:t>
            </a:r>
            <a:r>
              <a:rPr lang="ru-RU" dirty="0" err="1" smtClean="0"/>
              <a:t>своїй</a:t>
            </a:r>
            <a:r>
              <a:rPr lang="ru-RU" dirty="0" smtClean="0"/>
              <a:t> </a:t>
            </a:r>
            <a:r>
              <a:rPr lang="ru-RU" dirty="0" err="1" smtClean="0"/>
              <a:t>презентації</a:t>
            </a:r>
            <a:r>
              <a:rPr lang="ru-RU" dirty="0" smtClean="0"/>
              <a:t> </a:t>
            </a:r>
            <a:r>
              <a:rPr lang="ru-RU" dirty="0" err="1" smtClean="0"/>
              <a:t>ви</a:t>
            </a:r>
            <a:r>
              <a:rPr lang="ru-RU" dirty="0" smtClean="0"/>
              <a:t> </a:t>
            </a:r>
            <a:r>
              <a:rPr lang="ru-RU" dirty="0" err="1" smtClean="0"/>
              <a:t>повинні</a:t>
            </a:r>
            <a:r>
              <a:rPr lang="ru-RU" dirty="0" smtClean="0"/>
              <a:t> </a:t>
            </a:r>
            <a:r>
              <a:rPr lang="ru-RU" dirty="0" err="1" smtClean="0"/>
              <a:t>вказати</a:t>
            </a:r>
            <a:r>
              <a:rPr lang="ru-RU" dirty="0" smtClean="0"/>
              <a:t> автора та  </a:t>
            </a:r>
            <a:r>
              <a:rPr lang="ru-RU" dirty="0" err="1" smtClean="0"/>
              <a:t>джерело</a:t>
            </a:r>
            <a:r>
              <a:rPr lang="ru-RU" dirty="0" smtClean="0"/>
              <a:t> шаблону</a:t>
            </a:r>
            <a:br>
              <a:rPr lang="ru-RU" dirty="0" smtClean="0"/>
            </a:br>
            <a:r>
              <a:rPr lang="ru-RU" dirty="0" smtClean="0"/>
              <a:t>Сайт: </a:t>
            </a:r>
            <a:r>
              <a:rPr lang="en-US" dirty="0" smtClean="0"/>
              <a:t>http://shkola-ditsad.ucoz.com</a:t>
            </a:r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pPr/>
              <a:t>17.03.2020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‹№›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pPr/>
              <a:t>17.03.2020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pPr/>
              <a:t>‹№›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539552" y="1052736"/>
            <a:ext cx="7772400" cy="1470025"/>
          </a:xfrm>
        </p:spPr>
        <p:txBody>
          <a:bodyPr/>
          <a:lstStyle/>
          <a:p>
            <a:r>
              <a:rPr lang="vi-VN" b="1" i="1" dirty="0" smtClean="0">
                <a:cs typeface="David" pitchFamily="34" charset="-79"/>
              </a:rPr>
              <a:t>Левко Григорович Лук'яненко</a:t>
            </a:r>
            <a:endParaRPr lang="ru-RU" i="1" dirty="0">
              <a:latin typeface="Georgia" pitchFamily="18" charset="0"/>
              <a:cs typeface="David" pitchFamily="34" charset="-79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52736"/>
            <a:ext cx="7740352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b="1" i="1" dirty="0" smtClean="0">
                <a:latin typeface="Times New Roman" pitchFamily="18" charset="0"/>
                <a:cs typeface="Times New Roman" pitchFamily="18" charset="0"/>
              </a:rPr>
              <a:t>Нагороди та </a:t>
            </a:r>
            <a:r>
              <a:rPr lang="ru-RU" sz="2400" b="1" i="1" dirty="0" err="1" smtClean="0">
                <a:latin typeface="Times New Roman" pitchFamily="18" charset="0"/>
                <a:cs typeface="Times New Roman" pitchFamily="18" charset="0"/>
              </a:rPr>
              <a:t>відзнаки</a:t>
            </a:r>
            <a:r>
              <a:rPr lang="ru-RU" sz="2400" b="1" i="1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algn="just"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Пам'ятна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дошка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Левку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(м.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Глиняни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algn="just"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Почесний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доктор права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Альбертського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університету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(1993, Канада).</a:t>
            </a:r>
          </a:p>
          <a:p>
            <a:pPr algn="just"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Медаль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ім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Св.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Володимира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«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Борцям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за волю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» (1991, СКВУ).</a:t>
            </a:r>
          </a:p>
          <a:p>
            <a:pPr algn="just"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Почесна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відзнака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Президента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(1992).</a:t>
            </a:r>
          </a:p>
          <a:p>
            <a:pPr algn="just"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Герой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(з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врученням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ордена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Держави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 19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квітня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2005).</a:t>
            </a:r>
          </a:p>
          <a:p>
            <a:pPr algn="just"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21 листопада 2007 року президент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Віктор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Ющенко нагородив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орденом князя Ярослава Мудрого </a:t>
            </a:r>
            <a:r>
              <a:rPr lang="en-GB" sz="2000" dirty="0" smtClean="0">
                <a:latin typeface="Times New Roman" pitchFamily="18" charset="0"/>
                <a:cs typeface="Times New Roman" pitchFamily="18" charset="0"/>
              </a:rPr>
              <a:t>V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ступеня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Почесний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громадянин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міста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Тернополя (2008 р.)</a:t>
            </a:r>
          </a:p>
          <a:p>
            <a:pPr algn="just"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Почесний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громадянин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міста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Глиняни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Львівська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обл. 2012 р.</a:t>
            </a:r>
          </a:p>
          <a:p>
            <a:pPr algn="just"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2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вересня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2012 року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місті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Глиняни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було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відкрито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пам'ятну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дошку</a:t>
            </a:r>
            <a:endParaRPr lang="ru-RU" sz="20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Левку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будівлі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міської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ради.</a:t>
            </a:r>
          </a:p>
          <a:p>
            <a:pPr algn="just"/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1124744"/>
            <a:ext cx="579613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Видатний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діяч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українського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національного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руху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>
              <a:buFont typeface="Wingdings" pitchFamily="2" charset="2"/>
              <a:buChar char="v"/>
            </a:pP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Один з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організаторів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Української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робітничо-селянської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спілки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(УРСС),</a:t>
            </a:r>
          </a:p>
          <a:p>
            <a:pPr>
              <a:buFont typeface="Wingdings" pitchFamily="2" charset="2"/>
              <a:buChar char="v"/>
            </a:pP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Член-засновник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Української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Гельсінкської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Групи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(УГГ),</a:t>
            </a:r>
          </a:p>
          <a:p>
            <a:pPr>
              <a:buFont typeface="Wingdings" pitchFamily="2" charset="2"/>
              <a:buChar char="v"/>
            </a:pP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Голова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Української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Гельсінкської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Спілки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(УГС),</a:t>
            </a:r>
          </a:p>
          <a:p>
            <a:pPr>
              <a:buFont typeface="Wingdings" pitchFamily="2" charset="2"/>
              <a:buChar char="v"/>
            </a:pP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Засновник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та голова 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Української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республіканської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400" dirty="0" err="1" smtClean="0">
                <a:latin typeface="Times New Roman" pitchFamily="18" charset="0"/>
                <a:cs typeface="Times New Roman" pitchFamily="18" charset="0"/>
              </a:rPr>
              <a:t>партії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(УРП) 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Содержимое 3" descr="99972_4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940153" y="1007140"/>
            <a:ext cx="3203848" cy="495548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52736"/>
            <a:ext cx="9144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Народився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24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серпня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1928 року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селі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Хрипівка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Городнянського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району,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Чернігівської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області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селянській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родині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сім'ї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Грицька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і Наталки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Лук’яненків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першим 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чотирьох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дітей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трьох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синів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(Левко,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Віктор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Олександр) і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однієї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доньки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(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Зіни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). 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Наприкінці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1944 року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його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відправили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Хрипівської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школи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Городнянського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райвійськкомату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для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двотижневого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військового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вишколу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звідки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забрали до лав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Червоної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Армії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жовтня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1945 року служив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Австрії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потім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– 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Кавказі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містах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Орджонікідзе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Нахічевань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Був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командиром мотоциклетного взводу.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1953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році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закінчив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вечірню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офіцерську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школу та поступив на                     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юридичний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факультет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Московського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державного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університету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імені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М.В.Ломоносова.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1954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одружився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52736"/>
            <a:ext cx="9144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До 1956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зрозумів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що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обраний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ним шлях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помилковий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призупинив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свою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громадську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діяльність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і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вирішив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1957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орієнтуватися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підпільну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боротьбу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вересні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1958 за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розподілом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був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спрямований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штатним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пропагандистом райкому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партії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Радехівський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район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Львівської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області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де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поселився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дружиною. Робота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була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пов'язана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постійними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поїздками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по селах району.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середині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1959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переїхав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до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Глинянського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району і, щоб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мати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більше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вільного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часу, з райкому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перевівся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адвокатуру. Тут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він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знайшов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однодумців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І.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Кандибу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та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А.Любовича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7 листопада 1960 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Львові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відбулася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перша,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організаційна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зустріч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якій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обговорили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програму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Оскільки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програма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була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дуже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жорстка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і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гостра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      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вирішили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її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знищити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а до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наступної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зустрічі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яка мала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відбутися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                              22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січня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1961,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доручили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скласти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нову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м'якшу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Але 21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січня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1961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були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заарештовані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І.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Кандиба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С.Вірун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                      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В.Луцьків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А.Любович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і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пізніше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І.Кіпиш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І.Боровницький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52736"/>
            <a:ext cx="9144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травні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1961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Львівський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обласний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суд засудив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розстрілу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Винуватили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тому,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що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він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«з 1957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виношував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ідею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відриву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УРСР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СРСР,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підривав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авторитет КПРС,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зводив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наклепи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теорію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марксизму-ленінізму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». Через 72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доби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Верховний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Суд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замінив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розстріл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15-ма роками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позбавлення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волі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Інші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дістали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строки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10 до 15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років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позбавлення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волі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Кару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відбував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Мордовії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з 1967 три роки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Владимирській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тюрмі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потім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знову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Мордовії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 У 1974 за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організацію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страйку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Чусовський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районний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суд засудив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трьох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ініціаторів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до тюремного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ув'язнення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Владимирській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тюрмі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9 листопада 1976, за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пропозицією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Миколи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Руденка,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увійшов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до складу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Гельсінкської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групи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пише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звернення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Бєлградської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наради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35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країн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приводу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дискримінації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українців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                 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зокрема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права 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еміграцію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Виступив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захист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художника                      П.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Рубана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написав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статтю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«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Зупиніть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кривосуддя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!».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Радіо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               </a:t>
            </a:r>
          </a:p>
          <a:p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«Свобода» передало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його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нарис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«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Рік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свободи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».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52736"/>
            <a:ext cx="9144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12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грудня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1977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заарештований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Розуміючи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що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його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чекає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майбутньому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оголосив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голодування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відмовився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давати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показання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також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відмовився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громадянства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17-20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червня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1978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засуджений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Чернігівським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облсудом до 10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років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позбавлення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волі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і 5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років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заслання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та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визнаний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особливо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небезпечним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рецидивістом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У лютому 1980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всіх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в'язнів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особливого режиму, в тому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числі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переводять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спеціально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збудовану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тюрму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селі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Кучино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Пермської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області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13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грудня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1986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Кучино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перевозять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Пермську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пересильну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тюрму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звідти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Чернігівську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де з ним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понад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місяць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«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працював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»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слідчий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КДБ. Повернули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Кучино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8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грудня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1987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етапували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заслання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село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Березівка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                   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Парабельського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району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Томської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області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березні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1988 заочно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обраний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головою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відновленої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УГГ, яка                            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7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липня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діє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як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Українська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Гельсінкська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Спілка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52736"/>
            <a:ext cx="9144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23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квітня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1988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запропонували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виїхати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за кордон, та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він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відмовився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бачив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що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ситуація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країні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змінюється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вимальовується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перспектива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створення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політичної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партії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Указом ПВР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30 листопада 1988 Левко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помилуваний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звільнений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із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заслання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На початку 1989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повертається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квітні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1990 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установчому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з'їзді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УГС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обраний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головою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створеної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її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базі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республіканської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партії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24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серпня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1991 р.,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балотувався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на посаду Президента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травні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1992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склав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повноваження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депутата і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залишив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посаду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голови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УРП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зв'язку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призначенням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Надзвичайним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і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Повноважним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послом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Канаді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листопаді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1993 через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незгоду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політикою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уряду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подав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відставку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і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повернувся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У 1998-99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один 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керівників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«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Національного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фронту»,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що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об'єднує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праві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націоналістичні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партії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1052736"/>
            <a:ext cx="9144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У 1988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році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очолив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Українську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гельсінську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спілку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яка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згодом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трансформувалася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Українську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республіканську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партію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листопада 1993 до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червня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1994 — голова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передвиборного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демократичного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об'єднання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«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»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16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квітня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2013 року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ухвалив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рішення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піти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відставку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керування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Українською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республіканською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партією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головою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партії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до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проведення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з'їзду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обраний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голова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громадської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організації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«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Громадська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ліга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 — НАТО»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Сергій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Федорович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Джердж</a:t>
            </a:r>
            <a:r>
              <a:rPr lang="ru-RU" sz="2000" baseline="30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ru-RU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52736"/>
            <a:ext cx="91440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Левко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написав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наступні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книги:</a:t>
            </a:r>
            <a:r>
              <a:rPr lang="ru-RU" sz="2000" baseline="30000" dirty="0" smtClean="0">
                <a:latin typeface="Times New Roman" pitchFamily="18" charset="0"/>
                <a:cs typeface="Times New Roman" pitchFamily="18" charset="0"/>
              </a:rPr>
              <a:t>[</a:t>
            </a:r>
            <a:endParaRPr lang="ru-RU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Що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далі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?. — 1989.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Сповідь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у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камері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смертників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 — 1991.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За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її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волю…. — 1991. (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брошура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Вірую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в Бога і в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Україну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 — 1991.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Не дам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загинуть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Україні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!. —  1994.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Народження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нової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ери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 — 1997.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На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землі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кленового листу. — 1998.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часів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неволі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 — 2005.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часів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неволі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Сосновка-7. — 2007.</a:t>
            </a:r>
          </a:p>
          <a:p>
            <a:pPr>
              <a:buFont typeface="Wingdings" pitchFamily="2" charset="2"/>
              <a:buChar char="v"/>
            </a:pP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Лук'яненко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Л. З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часів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неволі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Спогади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та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роздуми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. —2009</a:t>
            </a:r>
          </a:p>
          <a:p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Автор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численних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 err="1" smtClean="0">
                <a:latin typeface="Times New Roman" pitchFamily="18" charset="0"/>
                <a:cs typeface="Times New Roman" pitchFamily="18" charset="0"/>
              </a:rPr>
              <a:t>брошур</a:t>
            </a:r>
            <a:r>
              <a:rPr lang="ru-RU" sz="2000" dirty="0" smtClean="0">
                <a:latin typeface="Times New Roman" pitchFamily="18" charset="0"/>
                <a:cs typeface="Times New Roman" pitchFamily="18" charset="0"/>
              </a:rPr>
              <a:t> та статей.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Україна1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Україна1</Template>
  <TotalTime>112</TotalTime>
  <Words>192</Words>
  <Application>Microsoft Office PowerPoint</Application>
  <PresentationFormat>Екран (4:3)</PresentationFormat>
  <Paragraphs>62</Paragraphs>
  <Slides>10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1" baseType="lpstr">
      <vt:lpstr>Україна1</vt:lpstr>
      <vt:lpstr>Левко Григорович Лук'яненко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>Grizli777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Левко Григорович Лук'яненко</dc:title>
  <dc:creator>Samsung</dc:creator>
  <cp:lastModifiedBy>Роман</cp:lastModifiedBy>
  <cp:revision>13</cp:revision>
  <dcterms:created xsi:type="dcterms:W3CDTF">2015-11-16T17:51:37Z</dcterms:created>
  <dcterms:modified xsi:type="dcterms:W3CDTF">2020-03-17T20:37:42Z</dcterms:modified>
</cp:coreProperties>
</file>

<file path=docProps/thumbnail.jpeg>
</file>